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521" autoAdjust="0"/>
  </p:normalViewPr>
  <p:slideViewPr>
    <p:cSldViewPr>
      <p:cViewPr varScale="1">
        <p:scale>
          <a:sx n="120" d="100"/>
          <a:sy n="120" d="100"/>
        </p:scale>
        <p:origin x="-129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E04D6-9524-4C74-B273-C8CCCAA0DAA9}" type="datetimeFigureOut">
              <a:rPr lang="zh-TW" altLang="en-US" smtClean="0"/>
              <a:pPr/>
              <a:t>2017/11/10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F5EDF-6A93-4559-9F7D-77A7A619FAA3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ết quả hình ảnh cho background"/>
          <p:cNvPicPr>
            <a:picLocks noChangeAspect="1" noChangeArrowheads="1"/>
          </p:cNvPicPr>
          <p:nvPr/>
        </p:nvPicPr>
        <p:blipFill>
          <a:blip r:embed="rId2"/>
          <a:srcRect l="1573" r="899"/>
          <a:stretch>
            <a:fillRect/>
          </a:stretch>
        </p:blipFill>
        <p:spPr bwMode="auto">
          <a:xfrm>
            <a:off x="-33" y="0"/>
            <a:ext cx="9156875" cy="6858000"/>
          </a:xfrm>
          <a:prstGeom prst="rect">
            <a:avLst/>
          </a:prstGeom>
          <a:noFill/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714348" y="2071678"/>
            <a:ext cx="7786742" cy="1470025"/>
          </a:xfrm>
        </p:spPr>
        <p:txBody>
          <a:bodyPr>
            <a:noAutofit/>
          </a:bodyPr>
          <a:lstStyle/>
          <a:p>
            <a:r>
              <a:rPr lang="zh-TW" altLang="en-US" sz="5400" b="1" dirty="0" smtClean="0">
                <a:solidFill>
                  <a:srgbClr val="00206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n-lt"/>
                <a:ea typeface="+mn-ea"/>
                <a:cs typeface="+mn-cs"/>
              </a:rPr>
              <a:t>愛是從神而</a:t>
            </a:r>
            <a:r>
              <a:rPr lang="zh-TW" altLang="en-US" sz="5400" b="1" dirty="0" smtClean="0">
                <a:solidFill>
                  <a:srgbClr val="00206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n-lt"/>
                <a:ea typeface="+mn-ea"/>
                <a:cs typeface="+mn-cs"/>
              </a:rPr>
              <a:t>來</a:t>
            </a:r>
            <a:endParaRPr lang="zh-TW" altLang="en-US" sz="5400" b="1" dirty="0">
              <a:solidFill>
                <a:srgbClr val="002060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「background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26" cy="6858000"/>
          </a:xfrm>
          <a:prstGeom prst="rect">
            <a:avLst/>
          </a:prstGeom>
          <a:noFill/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928794" y="857232"/>
            <a:ext cx="6643734" cy="5500726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altLang="zh-TW" sz="4800" b="1" dirty="0" smtClean="0">
                <a:solidFill>
                  <a:srgbClr val="00206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			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愛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是從神而來</a:t>
            </a:r>
            <a:endParaRPr lang="en-US" altLang="zh-TW" sz="4800" b="1" dirty="0" smtClean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algn="ctr">
              <a:buNone/>
            </a:pPr>
            <a:r>
              <a:rPr lang="en-US" altLang="zh-TW" sz="4800" b="1" dirty="0" smtClean="0">
                <a:solidFill>
                  <a:srgbClr val="002060"/>
                </a:solidFill>
                <a:effectLst/>
              </a:rPr>
              <a:t>			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愛</a:t>
            </a: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是恆久忍耐</a:t>
            </a:r>
            <a:endParaRPr lang="en-US" altLang="zh-TW" sz="5400" b="1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algn="ctr">
              <a:buNone/>
            </a:pPr>
            <a:r>
              <a:rPr lang="en-US" altLang="zh-TW" sz="4800" b="1" dirty="0" smtClean="0">
                <a:solidFill>
                  <a:srgbClr val="002060"/>
                </a:solidFill>
                <a:effectLst/>
              </a:rPr>
              <a:t>			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愛</a:t>
            </a: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里沒有懼怕</a:t>
            </a:r>
            <a:endParaRPr lang="en-US" altLang="zh-TW" sz="5400" b="1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algn="ctr">
              <a:buNone/>
            </a:pPr>
            <a:r>
              <a:rPr lang="en-US" altLang="zh-TW" sz="4800" b="1" dirty="0" smtClean="0">
                <a:solidFill>
                  <a:srgbClr val="002060"/>
                </a:solidFill>
                <a:effectLst/>
              </a:rPr>
              <a:t>		</a:t>
            </a:r>
            <a:r>
              <a:rPr lang="en-US" altLang="zh-TW" sz="4800" b="1" dirty="0" smtClean="0">
                <a:solidFill>
                  <a:srgbClr val="002060"/>
                </a:solidFill>
                <a:effectLst/>
              </a:rPr>
              <a:t>      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只要</a:t>
            </a: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信靠</a:t>
            </a:r>
            <a:endParaRPr lang="en-US" altLang="zh-TW" sz="5400" b="1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algn="ctr">
              <a:buNone/>
            </a:pPr>
            <a:r>
              <a:rPr lang="en-US" altLang="zh-TW" sz="4800" b="1" dirty="0" smtClean="0">
                <a:solidFill>
                  <a:srgbClr val="002060"/>
                </a:solidFill>
                <a:effectLst/>
              </a:rPr>
              <a:t>			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愛</a:t>
            </a: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就與你同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在</a:t>
            </a:r>
            <a:endParaRPr lang="en-US" altLang="zh-TW" sz="5400" b="1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「background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8216" y="740030"/>
            <a:ext cx="6822676" cy="5332176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altLang="zh-TW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		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愛</a:t>
            </a: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是從神而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來</a:t>
            </a:r>
            <a:endParaRPr lang="en-US" altLang="en-US" sz="4000" b="1" dirty="0">
              <a:solidFill>
                <a:srgbClr val="002060"/>
              </a:solidFill>
              <a:effectLst/>
            </a:endParaRPr>
          </a:p>
          <a:p>
            <a:pPr>
              <a:buNone/>
            </a:pPr>
            <a:r>
              <a:rPr lang="en-US" altLang="zh-TW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		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信</a:t>
            </a: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了就會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明白</a:t>
            </a:r>
            <a:endParaRPr lang="en-US" altLang="en-US" sz="4000" b="1" dirty="0">
              <a:solidFill>
                <a:srgbClr val="002060"/>
              </a:solidFill>
              <a:effectLst/>
            </a:endParaRPr>
          </a:p>
          <a:p>
            <a:pPr>
              <a:buNone/>
            </a:pPr>
            <a:r>
              <a:rPr lang="en-US" altLang="zh-TW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		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愛</a:t>
            </a: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是生命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盼望</a:t>
            </a:r>
            <a:endParaRPr lang="en-US" altLang="zh-TW" sz="4000" b="1" dirty="0">
              <a:solidFill>
                <a:srgbClr val="002060"/>
              </a:solidFill>
              <a:effectLst/>
            </a:endParaRPr>
          </a:p>
          <a:p>
            <a:pPr>
              <a:buNone/>
            </a:pPr>
            <a:r>
              <a:rPr lang="en-US" altLang="zh-TW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		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永不止息</a:t>
            </a:r>
            <a:endParaRPr lang="en-US" altLang="zh-TW" sz="4000" b="1" dirty="0">
              <a:solidFill>
                <a:srgbClr val="002060"/>
              </a:solidFill>
              <a:effectLst/>
            </a:endParaRPr>
          </a:p>
          <a:p>
            <a:pPr>
              <a:buNone/>
            </a:pPr>
            <a:r>
              <a:rPr lang="en-US" altLang="zh-TW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		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因</a:t>
            </a: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神就是愛</a:t>
            </a:r>
            <a:endParaRPr lang="en-US" altLang="zh-TW" sz="4400" b="1" dirty="0">
              <a:solidFill>
                <a:srgbClr val="002060"/>
              </a:solidFill>
              <a:effectLst/>
            </a:endParaRPr>
          </a:p>
          <a:p>
            <a:pPr>
              <a:buNone/>
            </a:pPr>
            <a:r>
              <a:rPr lang="en-US" altLang="en-US" sz="4000" b="1" dirty="0" smtClean="0">
                <a:solidFill>
                  <a:srgbClr val="002060"/>
                </a:solidFill>
                <a:effectLst/>
              </a:rPr>
              <a:t>		</a:t>
            </a:r>
            <a:endParaRPr lang="zh-TW" altLang="en-US" sz="4000" b="1" dirty="0">
              <a:solidFill>
                <a:srgbClr val="002060"/>
              </a:solidFill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「background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7504" y="928670"/>
            <a:ext cx="8929718" cy="5214974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vi-VN" altLang="en-US" sz="4800" b="1" dirty="0">
                <a:solidFill>
                  <a:srgbClr val="002060"/>
                </a:solidFill>
                <a:effectLst/>
              </a:rPr>
              <a:t>singing I Love you</a:t>
            </a:r>
            <a:endParaRPr lang="en-US" altLang="en-US" sz="4800" b="1" dirty="0">
              <a:solidFill>
                <a:srgbClr val="002060"/>
              </a:solidFill>
              <a:effectLst/>
            </a:endParaRPr>
          </a:p>
          <a:p>
            <a:pPr algn="ctr">
              <a:buNone/>
            </a:pP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主耶穌愛你</a:t>
            </a:r>
            <a:endParaRPr lang="en-US" altLang="zh-TW" sz="5400" b="1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algn="ctr">
              <a:buNone/>
            </a:pPr>
            <a:r>
              <a:rPr lang="vi-VN" altLang="en-US" sz="4400" b="1" dirty="0" smtClean="0">
                <a:solidFill>
                  <a:srgbClr val="002060"/>
                </a:solidFill>
                <a:effectLst/>
              </a:rPr>
              <a:t>bạn </a:t>
            </a:r>
            <a:r>
              <a:rPr lang="vi-VN" altLang="en-US" sz="4400" b="1" dirty="0">
                <a:solidFill>
                  <a:srgbClr val="002060"/>
                </a:solidFill>
                <a:effectLst/>
              </a:rPr>
              <a:t>được Giê-su yêu mến luôn</a:t>
            </a:r>
            <a:endParaRPr lang="en-US" altLang="en-US" sz="4400" b="1" dirty="0">
              <a:solidFill>
                <a:srgbClr val="002060"/>
              </a:solidFill>
              <a:effectLst/>
            </a:endParaRPr>
          </a:p>
          <a:p>
            <a:pPr algn="ctr">
              <a:buNone/>
            </a:pPr>
            <a:r>
              <a:rPr lang="zh-TW" altLang="en-US" sz="5400" b="1" dirty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都是我愛</a:t>
            </a:r>
            <a:r>
              <a:rPr lang="zh-TW" altLang="en-US" sz="5400" b="1" dirty="0" smtClean="0">
                <a:solidFill>
                  <a:srgbClr val="002060"/>
                </a:solidFill>
                <a:effectLst/>
                <a:latin typeface="SimSun" panose="02010600030101010101" pitchFamily="2" charset="-122"/>
                <a:ea typeface="SimSun" panose="02010600030101010101" pitchFamily="2" charset="-122"/>
              </a:rPr>
              <a:t>你</a:t>
            </a:r>
            <a:endParaRPr lang="en-US" altLang="zh-TW" sz="5400" b="1" dirty="0">
              <a:solidFill>
                <a:srgbClr val="002060"/>
              </a:solidFill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「background」的圖片搜尋結果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-1"/>
            <a:ext cx="9144001" cy="6858001"/>
          </a:xfrm>
          <a:prstGeom prst="rect">
            <a:avLst/>
          </a:prstGeom>
          <a:noFill/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00166" y="642918"/>
            <a:ext cx="5831020" cy="5572164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zh-TW" altLang="en-US" sz="6000" b="1" dirty="0">
                <a:solidFill>
                  <a:srgbClr val="002060"/>
                </a:solidFill>
                <a:effectLst/>
              </a:rPr>
              <a:t>不論在何時</a:t>
            </a:r>
            <a:endParaRPr lang="en-US" altLang="zh-TW" sz="6000" b="1" dirty="0">
              <a:solidFill>
                <a:srgbClr val="002060"/>
              </a:solidFill>
              <a:effectLst/>
            </a:endParaRPr>
          </a:p>
          <a:p>
            <a:pPr algn="ctr">
              <a:buNone/>
            </a:pPr>
            <a:r>
              <a:rPr lang="zh-TW" altLang="en-US" sz="6000" b="1" dirty="0" smtClean="0">
                <a:solidFill>
                  <a:srgbClr val="002060"/>
                </a:solidFill>
                <a:effectLst/>
              </a:rPr>
              <a:t>不論</a:t>
            </a:r>
            <a:r>
              <a:rPr lang="zh-TW" altLang="en-US" sz="6000" b="1" dirty="0">
                <a:solidFill>
                  <a:srgbClr val="002060"/>
                </a:solidFill>
                <a:effectLst/>
              </a:rPr>
              <a:t>在何處</a:t>
            </a:r>
            <a:endParaRPr lang="en-US" altLang="zh-TW" sz="6000" b="1" dirty="0">
              <a:solidFill>
                <a:srgbClr val="002060"/>
              </a:solidFill>
              <a:effectLst/>
            </a:endParaRPr>
          </a:p>
          <a:p>
            <a:pPr algn="ctr">
              <a:buNone/>
            </a:pPr>
            <a:r>
              <a:rPr lang="zh-TW" altLang="en-US" sz="6000" b="1" dirty="0" smtClean="0">
                <a:solidFill>
                  <a:srgbClr val="002060"/>
                </a:solidFill>
                <a:effectLst/>
              </a:rPr>
              <a:t>不論</a:t>
            </a:r>
            <a:r>
              <a:rPr lang="zh-TW" altLang="en-US" sz="6000" b="1" dirty="0">
                <a:solidFill>
                  <a:srgbClr val="002060"/>
                </a:solidFill>
                <a:effectLst/>
              </a:rPr>
              <a:t>你來自何方</a:t>
            </a:r>
            <a:endParaRPr lang="en-US" altLang="zh-TW" sz="6000" b="1" dirty="0">
              <a:solidFill>
                <a:srgbClr val="002060"/>
              </a:solidFill>
              <a:effectLst/>
            </a:endParaRPr>
          </a:p>
          <a:p>
            <a:pPr algn="ctr">
              <a:buNone/>
            </a:pPr>
            <a:r>
              <a:rPr lang="zh-TW" altLang="en-US" sz="6000" b="1" dirty="0" smtClean="0">
                <a:solidFill>
                  <a:srgbClr val="002060"/>
                </a:solidFill>
                <a:effectLst/>
              </a:rPr>
              <a:t>愛</a:t>
            </a:r>
            <a:r>
              <a:rPr lang="zh-TW" altLang="en-US" sz="6000" b="1" dirty="0">
                <a:solidFill>
                  <a:srgbClr val="002060"/>
                </a:solidFill>
                <a:effectLst/>
              </a:rPr>
              <a:t>能使你</a:t>
            </a:r>
            <a:r>
              <a:rPr lang="zh-TW" altLang="en-US" sz="6000" b="1" dirty="0" smtClean="0">
                <a:solidFill>
                  <a:srgbClr val="002060"/>
                </a:solidFill>
                <a:effectLst/>
              </a:rPr>
              <a:t>滿足</a:t>
            </a:r>
            <a:endParaRPr lang="en-US" altLang="en-US" sz="6000" b="1" dirty="0">
              <a:solidFill>
                <a:srgbClr val="002060"/>
              </a:solidFill>
              <a:effectLst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41</Words>
  <Application>Microsoft Office PowerPoint</Application>
  <PresentationFormat>如螢幕大小 (4:3)</PresentationFormat>
  <Paragraphs>20</Paragraphs>
  <Slides>5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6" baseType="lpstr">
      <vt:lpstr>Office 佈景主題</vt:lpstr>
      <vt:lpstr>愛是從神而來</vt:lpstr>
      <vt:lpstr>投影片 2</vt:lpstr>
      <vt:lpstr>投影片 3</vt:lpstr>
      <vt:lpstr>投影片 4</vt:lpstr>
      <vt:lpstr>投影片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愛是從神而來</dc:title>
  <dc:creator>LyGiaTrung</dc:creator>
  <cp:lastModifiedBy>大唐</cp:lastModifiedBy>
  <cp:revision>20</cp:revision>
  <dcterms:created xsi:type="dcterms:W3CDTF">2016-10-17T08:39:11Z</dcterms:created>
  <dcterms:modified xsi:type="dcterms:W3CDTF">2017-11-10T11:01:34Z</dcterms:modified>
</cp:coreProperties>
</file>

<file path=docProps/thumbnail.jpeg>
</file>